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87" r:id="rId3"/>
    <p:sldId id="313" r:id="rId4"/>
    <p:sldId id="315" r:id="rId5"/>
    <p:sldId id="316" r:id="rId6"/>
    <p:sldId id="314" r:id="rId7"/>
    <p:sldId id="265" r:id="rId8"/>
    <p:sldId id="284" r:id="rId9"/>
    <p:sldId id="266" r:id="rId10"/>
    <p:sldId id="267" r:id="rId11"/>
    <p:sldId id="280" r:id="rId12"/>
    <p:sldId id="281" r:id="rId13"/>
    <p:sldId id="282" r:id="rId14"/>
    <p:sldId id="283" r:id="rId15"/>
    <p:sldId id="273" r:id="rId16"/>
    <p:sldId id="301" r:id="rId17"/>
    <p:sldId id="388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2" autoAdjust="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8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98910" y="620688"/>
            <a:ext cx="6346180" cy="70788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สรุปเนื้อหาห้อข้อการสอบปลายภาค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29609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88231-461C-4ABE-9B5E-FBDE038C9784}"/>
              </a:ext>
            </a:extLst>
          </p:cNvPr>
          <p:cNvSpPr/>
          <p:nvPr/>
        </p:nvSpPr>
        <p:spPr>
          <a:xfrm>
            <a:off x="2960948" y="3417634"/>
            <a:ext cx="618305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18 </a:t>
            </a:r>
            <a:r>
              <a:rPr lang="th-TH" sz="4000" dirty="0"/>
              <a:t>ก.ย.2569 เวลา 13.10 – 15.10 น.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FDCB74-99D7-45A2-A4A1-A068A3D8C971}"/>
              </a:ext>
            </a:extLst>
          </p:cNvPr>
          <p:cNvSpPr txBox="1"/>
          <p:nvPr/>
        </p:nvSpPr>
        <p:spPr>
          <a:xfrm>
            <a:off x="2113768" y="1300327"/>
            <a:ext cx="4916463" cy="76944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th-TH" sz="4400" b="1" dirty="0"/>
              <a:t>นำเสนอ รายงาน(ต่อ)</a:t>
            </a: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72008"/>
            <a:ext cx="8640958" cy="8367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สรุปหัวข้อเนื้อหาที่ใช้ในการสอบปลายภาค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81828"/>
              </p:ext>
            </p:extLst>
          </p:nvPr>
        </p:nvGraphicFramePr>
        <p:xfrm>
          <a:off x="179512" y="908720"/>
          <a:ext cx="8640959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4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7162">
                <a:tc>
                  <a:txBody>
                    <a:bodyPr/>
                    <a:lstStyle/>
                    <a:p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</a:rPr>
                        <a:t>ระบบตัวเลข</a:t>
                      </a:r>
                      <a:r>
                        <a:rPr lang="th-TH" sz="2400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Number systems)</a:t>
                      </a:r>
                      <a:endParaRPr lang="th-TH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  <a:endParaRPr lang="en-US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ลอจิกเกต</a:t>
                      </a:r>
                      <a:r>
                        <a:rPr lang="en-US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เครื่องหมายที่ใช้ในสมการลอจิก </a:t>
                      </a: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ตารางความจริง นอตเกต 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แอนด์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แนนด์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</a:p>
                    <a:p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เอ็กซ์คลูซีฟนอร์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endParaRPr lang="th-TH" sz="2400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พีชคณิตบูลีน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และการลดรูป</a:t>
                      </a:r>
                    </a:p>
                    <a:p>
                      <a:r>
                        <a:rPr lang="th-TH" sz="2800" b="1" dirty="0"/>
                        <a:t>วงจรทางตรรกะและ</a:t>
                      </a:r>
                      <a:r>
                        <a:rPr lang="th-TH" sz="2800" b="1" dirty="0" err="1"/>
                        <a:t>พีชคณิตบูลีน</a:t>
                      </a:r>
                      <a:r>
                        <a:rPr lang="th-TH" sz="2800" b="1" dirty="0"/>
                        <a:t> </a:t>
                      </a:r>
                    </a:p>
                    <a:p>
                      <a:r>
                        <a:rPr lang="th-TH" sz="1600" b="1" dirty="0"/>
                        <a:t>(</a:t>
                      </a:r>
                      <a:r>
                        <a:rPr lang="en-US" sz="1600" b="1" dirty="0"/>
                        <a:t>Logic Circuit and Boolean Algebra) </a:t>
                      </a:r>
                      <a:endParaRPr lang="en-US" sz="16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solidFill>
                            <a:schemeClr val="bg1"/>
                          </a:solidFill>
                        </a:rPr>
                        <a:t>ตัวอย่างการประยุกต์การออกแบบวงจร</a:t>
                      </a:r>
                      <a:r>
                        <a:rPr lang="th-TH" sz="2400" u="none" dirty="0" err="1">
                          <a:solidFill>
                            <a:schemeClr val="bg1"/>
                          </a:solidFill>
                        </a:rPr>
                        <a:t>ตรรก</a:t>
                      </a:r>
                      <a:endParaRPr lang="th-TH" sz="2400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169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วงจรคอม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บิเนชั่น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169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วงจรซี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เควนเชียล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108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วงจรพัลส์เบื้องต้น   </a:t>
                      </a:r>
                      <a:r>
                        <a:rPr lang="th-TH" sz="2400" b="1" dirty="0"/>
                        <a:t>วงจรลอจิก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91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364" y="1052736"/>
            <a:ext cx="8363272" cy="518457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h-TH" b="1" dirty="0"/>
              <a:t>                                    </a:t>
            </a:r>
            <a:r>
              <a:rPr lang="th-TH" sz="6000" b="1" dirty="0"/>
              <a:t>รายงานส่ง </a:t>
            </a:r>
            <a:br>
              <a:rPr lang="th-TH" b="1" dirty="0"/>
            </a:br>
            <a:r>
              <a:rPr lang="th-TH" sz="6000" b="1" dirty="0"/>
              <a:t>1.</a:t>
            </a:r>
            <a:r>
              <a:rPr lang="th-TH" b="1" dirty="0"/>
              <a:t>เอกสารเล่มรายงาน </a:t>
            </a:r>
            <a:r>
              <a:rPr lang="en-US" b="1" dirty="0"/>
              <a:t>  .docx </a:t>
            </a:r>
            <a:r>
              <a:rPr lang="th-TH" b="1" dirty="0"/>
              <a:t>หรือ </a:t>
            </a:r>
            <a:r>
              <a:rPr lang="en-US" b="1" dirty="0"/>
              <a:t>.pdf</a:t>
            </a:r>
            <a:br>
              <a:rPr lang="en-US" b="1" dirty="0"/>
            </a:br>
            <a:r>
              <a:rPr lang="en-US" b="1" dirty="0"/>
              <a:t>2.</a:t>
            </a:r>
            <a:r>
              <a:rPr lang="th-TH" b="1" dirty="0"/>
              <a:t>สรุปนำเสนอ </a:t>
            </a:r>
            <a:r>
              <a:rPr lang="en-US" b="1" dirty="0"/>
              <a:t>.pptx </a:t>
            </a:r>
            <a:r>
              <a:rPr lang="th-TH" b="1" dirty="0"/>
              <a:t>หรือ คลิป</a:t>
            </a:r>
            <a:r>
              <a:rPr lang="th-TH" b="1" dirty="0" err="1"/>
              <a:t>ส์</a:t>
            </a:r>
            <a:r>
              <a:rPr lang="th-TH" b="1" dirty="0"/>
              <a:t> สรุป </a:t>
            </a:r>
            <a:r>
              <a:rPr lang="en-US" b="1" dirty="0"/>
              <a:t>.mp4</a:t>
            </a:r>
            <a:br>
              <a:rPr lang="en-US" b="1" dirty="0"/>
            </a:br>
            <a:r>
              <a:rPr lang="en-US" b="1" dirty="0"/>
              <a:t>3.</a:t>
            </a:r>
            <a:r>
              <a:rPr lang="th-TH" b="1" dirty="0"/>
              <a:t>การนำเสนอ ผ่าน </a:t>
            </a:r>
            <a:r>
              <a:rPr lang="en-US" b="1" dirty="0"/>
              <a:t>subdomain</a:t>
            </a:r>
            <a:r>
              <a:rPr lang="th-TH" b="1" dirty="0"/>
              <a:t>(ฟังอธิบาย)</a:t>
            </a:r>
            <a:br>
              <a:rPr lang="th-TH" b="1" dirty="0"/>
            </a:br>
            <a:r>
              <a:rPr lang="th-TH" b="1" dirty="0"/>
              <a:t>แต่ละกลุ่ม </a:t>
            </a:r>
            <a:br>
              <a:rPr lang="en-US" b="1" dirty="0"/>
            </a:br>
            <a:r>
              <a:rPr lang="en-US" b="1" dirty="0"/>
              <a:t>g001.ajarnpij.com</a:t>
            </a:r>
            <a:br>
              <a:rPr lang="th-TH" b="1" dirty="0"/>
            </a:br>
            <a:r>
              <a:rPr lang="en-US" b="1" dirty="0"/>
              <a:t>g002.ajarnpij.com</a:t>
            </a:r>
            <a:br>
              <a:rPr lang="th-TH" b="1" dirty="0"/>
            </a:br>
            <a:r>
              <a:rPr lang="en-US" b="1" dirty="0"/>
              <a:t>g003.ajarnpij.com</a:t>
            </a:r>
            <a:br>
              <a:rPr lang="th-TH" b="1" dirty="0"/>
            </a:br>
            <a:r>
              <a:rPr lang="en-US" b="1" dirty="0"/>
              <a:t>g004.ajarnpij.com</a:t>
            </a:r>
            <a:br>
              <a:rPr lang="th-TH" b="1" dirty="0"/>
            </a:br>
            <a:br>
              <a:rPr lang="th-TH" b="1" dirty="0"/>
            </a:b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5500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222474"/>
            <a:ext cx="8496944" cy="561662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h-TH" sz="4000" b="1" dirty="0"/>
              <a:t>รายงานที่ต้องส่ง </a:t>
            </a:r>
            <a:br>
              <a:rPr lang="th-TH" sz="4000" b="1" dirty="0"/>
            </a:br>
            <a:r>
              <a:rPr lang="th-TH" sz="4000" b="1" dirty="0"/>
              <a:t>4.เกณฑ์คะแนน                                                       50 คะแนน</a:t>
            </a:r>
            <a:br>
              <a:rPr lang="th-TH" sz="4000" b="1" dirty="0"/>
            </a:br>
            <a:r>
              <a:rPr lang="th-TH" b="1" dirty="0"/>
              <a:t>4.1 เอกสารเล่ม-เนื้อหา                                    20 คะแนน</a:t>
            </a:r>
            <a:br>
              <a:rPr lang="th-TH" b="1" dirty="0"/>
            </a:br>
            <a:r>
              <a:rPr lang="th-TH" b="1" dirty="0"/>
              <a:t>4.2 เอกสารรายงาน </a:t>
            </a:r>
            <a:r>
              <a:rPr lang="en-US" b="1" dirty="0"/>
              <a:t>.pptx/</a:t>
            </a:r>
            <a:r>
              <a:rPr lang="th-TH" b="1" dirty="0"/>
              <a:t>หรือ </a:t>
            </a:r>
            <a:r>
              <a:rPr lang="en-US" b="1" dirty="0"/>
              <a:t>.mp4 </a:t>
            </a:r>
            <a:r>
              <a:rPr lang="th-TH" b="1" dirty="0"/>
              <a:t>  20 คะแนน</a:t>
            </a:r>
            <a:br>
              <a:rPr lang="th-TH" b="1" dirty="0"/>
            </a:br>
            <a:r>
              <a:rPr lang="th-TH" b="1" dirty="0"/>
              <a:t>ผ่าน </a:t>
            </a:r>
            <a:r>
              <a:rPr lang="en-US" b="1" dirty="0"/>
              <a:t>subdomain </a:t>
            </a:r>
            <a:r>
              <a:rPr lang="th-TH" b="1" dirty="0"/>
              <a:t>แต่ละกลุ่ม/หรือ </a:t>
            </a:r>
            <a:r>
              <a:rPr lang="en-US" b="1" dirty="0"/>
              <a:t>domain </a:t>
            </a:r>
            <a:r>
              <a:rPr lang="th-TH" b="1" dirty="0"/>
              <a:t>อื่นๆ</a:t>
            </a:r>
            <a:br>
              <a:rPr lang="en-US" b="1" dirty="0"/>
            </a:br>
            <a:r>
              <a:rPr lang="en-US" dirty="0"/>
              <a:t>  g001.ajarnpij.com</a:t>
            </a:r>
            <a:br>
              <a:rPr lang="th-TH" dirty="0"/>
            </a:br>
            <a:r>
              <a:rPr lang="en-US" dirty="0"/>
              <a:t>  g002.ajarnpij.com</a:t>
            </a:r>
            <a:br>
              <a:rPr lang="th-TH" dirty="0"/>
            </a:br>
            <a:r>
              <a:rPr lang="en-US" dirty="0"/>
              <a:t>  g003.ajarnpij.com</a:t>
            </a:r>
            <a:br>
              <a:rPr lang="th-TH" dirty="0"/>
            </a:br>
            <a:r>
              <a:rPr lang="en-US" dirty="0"/>
              <a:t>  g004.ajarnpij.com</a:t>
            </a:r>
            <a:r>
              <a:rPr lang="th-TH" dirty="0"/>
              <a:t> </a:t>
            </a:r>
            <a:r>
              <a:rPr lang="en-US" dirty="0"/>
              <a:t> g005.ajarnpij.com</a:t>
            </a:r>
            <a:br>
              <a:rPr lang="th-TH" b="1" dirty="0"/>
            </a:br>
            <a:r>
              <a:rPr lang="th-TH" sz="4900" b="1" dirty="0"/>
              <a:t>4.3 การนำเสนอ                                         10 คะแนน</a:t>
            </a:r>
            <a:br>
              <a:rPr lang="th-TH" sz="4900" b="1" dirty="0"/>
            </a:br>
            <a:r>
              <a:rPr lang="th-TH" sz="4900" b="1" dirty="0"/>
              <a:t>                                               รวม             50 คะแนน</a:t>
            </a:r>
            <a:br>
              <a:rPr lang="th-TH" sz="4900" b="1" dirty="0"/>
            </a:br>
            <a:br>
              <a:rPr lang="th-TH" b="1" dirty="0"/>
            </a:b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161712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6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188640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052736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023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9106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4000" b="1" dirty="0">
                <a:solidFill>
                  <a:srgbClr val="0070C0"/>
                </a:solidFill>
              </a:rPr>
              <a:t>(present)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ให้แต่ละกลุ่มเลือกหัวข้อรายงาน 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อย่างใดอย่างหนึ่ง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ใน 3 หัวข้อนี้ และยกตัวอย่างการใช้วงจร </a:t>
            </a:r>
            <a:r>
              <a:rPr lang="en-US" sz="4000" b="1" dirty="0">
                <a:solidFill>
                  <a:srgbClr val="0070C0"/>
                </a:solidFill>
              </a:rPr>
              <a:t>gate 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930465" y="3429000"/>
            <a:ext cx="75917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1.</a:t>
            </a:r>
            <a:r>
              <a:rPr lang="th-TH" sz="3600" b="1" dirty="0"/>
              <a:t>วงจรคอมบิ</a:t>
            </a:r>
            <a:r>
              <a:rPr lang="th-TH" sz="3600" b="1" dirty="0" err="1"/>
              <a:t>เนชัน</a:t>
            </a:r>
            <a:r>
              <a:rPr lang="th-TH" sz="3600" dirty="0"/>
              <a:t> </a:t>
            </a:r>
            <a:r>
              <a:rPr lang="th-TH" dirty="0"/>
              <a:t>(</a:t>
            </a:r>
            <a:r>
              <a:rPr lang="en-US" dirty="0"/>
              <a:t>Combination circuits) </a:t>
            </a:r>
            <a:r>
              <a:rPr lang="th-TH" dirty="0"/>
              <a:t>หรือ</a:t>
            </a:r>
            <a:endParaRPr lang="th-TH" b="1" dirty="0"/>
          </a:p>
          <a:p>
            <a:r>
              <a:rPr lang="en-US" b="1" dirty="0"/>
              <a:t>2.</a:t>
            </a:r>
            <a:r>
              <a:rPr lang="th-TH" b="1" dirty="0"/>
              <a:t>วงจรซี</a:t>
            </a:r>
            <a:r>
              <a:rPr lang="th-TH" b="1" dirty="0" err="1"/>
              <a:t>เควนเชียล</a:t>
            </a:r>
            <a:r>
              <a:rPr lang="th-TH" b="1" dirty="0"/>
              <a:t> </a:t>
            </a:r>
            <a:r>
              <a:rPr lang="en-US" b="1" dirty="0"/>
              <a:t>(Sequential) </a:t>
            </a:r>
            <a:r>
              <a:rPr lang="th-TH" b="1" dirty="0"/>
              <a:t>หรือ</a:t>
            </a:r>
          </a:p>
          <a:p>
            <a:r>
              <a:rPr lang="en-US" b="1" dirty="0"/>
              <a:t>3.</a:t>
            </a:r>
            <a:r>
              <a:rPr lang="th-TH" b="1" dirty="0"/>
              <a:t>วงจรพัลส์ </a:t>
            </a:r>
          </a:p>
          <a:p>
            <a:r>
              <a:rPr lang="th-TH" b="1" dirty="0"/>
              <a:t>รายละเอียดของเนื้อหาของแต่ละหัวข้อพร้อมตัวอย่างฯ และแสดงวงจร</a:t>
            </a:r>
          </a:p>
          <a:p>
            <a:r>
              <a:rPr lang="th-TH" b="1" dirty="0"/>
              <a:t>รายละเอียดของรายงานฟังอธิบาย</a:t>
            </a:r>
            <a:endParaRPr lang="th-TH" b="1" dirty="0">
              <a:solidFill>
                <a:srgbClr val="002060"/>
              </a:solidFill>
            </a:endParaRPr>
          </a:p>
          <a:p>
            <a:r>
              <a:rPr lang="th-TH" b="1" dirty="0">
                <a:solidFill>
                  <a:schemeClr val="bg1"/>
                </a:solidFill>
              </a:rPr>
              <a:t>งจรพัลส์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ปกหน้า</a:t>
            </a:r>
          </a:p>
        </p:txBody>
      </p:sp>
    </p:spTree>
    <p:extLst>
      <p:ext uri="{BB962C8B-B14F-4D97-AF65-F5344CB8AC3E}">
        <p14:creationId xmlns:p14="http://schemas.microsoft.com/office/powerpoint/2010/main" val="409288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5762" y="116632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786217" y="1124744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42571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คำนำ</a:t>
            </a:r>
          </a:p>
        </p:txBody>
      </p:sp>
    </p:spTree>
    <p:extLst>
      <p:ext uri="{BB962C8B-B14F-4D97-AF65-F5344CB8AC3E}">
        <p14:creationId xmlns:p14="http://schemas.microsoft.com/office/powerpoint/2010/main" val="3563061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สารบัญ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xxxxxxxxxxx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738748"/>
            <a:ext cx="617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หน้า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464" y="1700808"/>
            <a:ext cx="735329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 </a:t>
            </a:r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en-US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79912" y="62068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เรื่อง </a:t>
            </a:r>
          </a:p>
        </p:txBody>
      </p:sp>
    </p:spTree>
    <p:extLst>
      <p:ext uri="{BB962C8B-B14F-4D97-AF65-F5344CB8AC3E}">
        <p14:creationId xmlns:p14="http://schemas.microsoft.com/office/powerpoint/2010/main" val="4270367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สรุป</a:t>
            </a:r>
          </a:p>
        </p:txBody>
      </p:sp>
    </p:spTree>
    <p:extLst>
      <p:ext uri="{BB962C8B-B14F-4D97-AF65-F5344CB8AC3E}">
        <p14:creationId xmlns:p14="http://schemas.microsoft.com/office/powerpoint/2010/main" val="358221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824" y="332656"/>
            <a:ext cx="220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/>
              <a:t>บรรณานุกรม</a:t>
            </a:r>
          </a:p>
        </p:txBody>
      </p:sp>
    </p:spTree>
    <p:extLst>
      <p:ext uri="{BB962C8B-B14F-4D97-AF65-F5344CB8AC3E}">
        <p14:creationId xmlns:p14="http://schemas.microsoft.com/office/powerpoint/2010/main" val="4042815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6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 การใช้ลอจิกเกตพื้นฐานต่างๆ </a:t>
            </a:r>
            <a:r>
              <a:rPr lang="th-TH" sz="2700" dirty="0"/>
              <a:t>(</a:t>
            </a:r>
            <a:r>
              <a:rPr lang="en-US" sz="2700" dirty="0"/>
              <a:t>AND, OR, NOT </a:t>
            </a:r>
            <a:r>
              <a:rPr lang="en-US" sz="2700" dirty="0" err="1"/>
              <a:t>etc</a:t>
            </a:r>
            <a:r>
              <a:rPr lang="en-US" sz="2700" dirty="0"/>
              <a:t>…)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1ECA9-BDD4-4444-8EAA-190C13F7DFEA}"/>
              </a:ext>
            </a:extLst>
          </p:cNvPr>
          <p:cNvSpPr txBox="1"/>
          <p:nvPr/>
        </p:nvSpPr>
        <p:spPr>
          <a:xfrm>
            <a:off x="323528" y="1892338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การออกแบบระบบไฟเตือนประตูปิดไม่สนิทในรถยนต์ โดยใช้หลักการของ </a:t>
            </a:r>
            <a:r>
              <a:rPr lang="en-US" b="1" dirty="0"/>
              <a:t>OR Gate</a:t>
            </a:r>
            <a:r>
              <a:rPr lang="en-US" dirty="0"/>
              <a:t> </a:t>
            </a:r>
            <a:r>
              <a:rPr lang="th-TH" dirty="0"/>
              <a:t>มีรายละเอียดการออกแบบทางคณิตศาสตร์ ตารางความจริง และผังวงจรดังนี้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4F1C30-3417-48CC-980C-66D9F61E66C4}"/>
              </a:ext>
            </a:extLst>
          </p:cNvPr>
          <p:cNvSpPr txBox="1"/>
          <p:nvPr/>
        </p:nvSpPr>
        <p:spPr>
          <a:xfrm>
            <a:off x="1218277" y="992227"/>
            <a:ext cx="653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ประตูรถล็อคไม่ได้? ล็อคแล้วแต่ยังเปิดได้ สาเหตุที่เจอจริง + วิธีเช็กก่อนเดินจากรถ">
            <a:extLst>
              <a:ext uri="{FF2B5EF4-FFF2-40B4-BE49-F238E27FC236}">
                <a16:creationId xmlns:a16="http://schemas.microsoft.com/office/drawing/2014/main" id="{EE612C3B-9DFD-4D55-B9D1-C9EAFDA5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0" y="3069839"/>
            <a:ext cx="2286000" cy="31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สัญญาณไฟเตือนหน้าปัดรถยนต์ บอกอะไรบ้าง? - HURRICANE REINVENTION">
            <a:extLst>
              <a:ext uri="{FF2B5EF4-FFF2-40B4-BE49-F238E27FC236}">
                <a16:creationId xmlns:a16="http://schemas.microsoft.com/office/drawing/2014/main" id="{A794B676-6FB4-4D76-A7A0-50D02A27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72" y="3069839"/>
            <a:ext cx="3146004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พาน้าๆ มาแก้ปัญหาไฟเตือนปิดประตูไม่ดับ ในรถ ISUZU All New D-Max 4 ประตู รายละเอียดในคลิปครับ | Pramootee Hyperlive | Facebook">
            <a:extLst>
              <a:ext uri="{FF2B5EF4-FFF2-40B4-BE49-F238E27FC236}">
                <a16:creationId xmlns:a16="http://schemas.microsoft.com/office/drawing/2014/main" id="{3F9AC8CB-5961-4711-BD43-8968E776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00225"/>
            <a:ext cx="1676251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01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642D9EB-ACC4-413D-935A-202848F9C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038841"/>
              </p:ext>
            </p:extLst>
          </p:nvPr>
        </p:nvGraphicFramePr>
        <p:xfrm>
          <a:off x="1524000" y="1397000"/>
          <a:ext cx="60960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8160">
                  <a:extLst>
                    <a:ext uri="{9D8B030D-6E8A-4147-A177-3AD203B41FA5}">
                      <a16:colId xmlns:a16="http://schemas.microsoft.com/office/drawing/2014/main" val="487392164"/>
                    </a:ext>
                  </a:extLst>
                </a:gridCol>
                <a:gridCol w="1607840">
                  <a:extLst>
                    <a:ext uri="{9D8B030D-6E8A-4147-A177-3AD203B41FA5}">
                      <a16:colId xmlns:a16="http://schemas.microsoft.com/office/drawing/2014/main" val="3841224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h-TH" dirty="0"/>
                        <a:t>สไลด์บรรยาย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47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48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04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5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2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74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52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47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416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792</Words>
  <Application>Microsoft Office PowerPoint</Application>
  <PresentationFormat>On-screen Show (4:3)</PresentationFormat>
  <Paragraphs>100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Google Sans Text</vt:lpstr>
      <vt:lpstr>Office Theme</vt:lpstr>
      <vt:lpstr>PowerPoint Presentation</vt:lpstr>
      <vt:lpstr>สรุปหัวข้อเนื้อหาที่ใช้ในการสอบปลายภาค</vt:lpstr>
      <vt:lpstr>                                    รายงานส่ง  1.เอกสารเล่มรายงาน   .docx หรือ .pdf 2.สรุปนำเสนอ .pptx หรือ คลิปส์ สรุป .mp4 3.การนำเสนอ ผ่าน subdomain(ฟังอธิบาย) แต่ละกลุ่ม  g001.ajarnpij.com g002.ajarnpij.com g003.ajarnpij.com g004.ajarnpij.com  </vt:lpstr>
      <vt:lpstr>รายงานที่ต้องส่ง  4.เกณฑ์คะแนน                                                       50 คะแนน 4.1 เอกสารเล่ม-เนื้อหา                                    20 คะแนน 4.2 เอกสารรายงาน .pptx/หรือ .mp4   20 คะแนน ผ่าน subdomain แต่ละกลุ่ม/หรือ domain อื่นๆ   g001.ajarnpij.com   g002.ajarnpij.com   g003.ajarnpij.com   g004.ajarnpij.com  g005.ajarnpij.com 4.3 การนำเสนอ                                         10 คะแนน                                                รวม             50 คะแนน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ตัวอย่าง การใช้ลอจิกเกตพื้นฐานต่างๆ (AND, OR, NOT etc…)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128</cp:revision>
  <dcterms:created xsi:type="dcterms:W3CDTF">2021-10-15T11:35:13Z</dcterms:created>
  <dcterms:modified xsi:type="dcterms:W3CDTF">2026-10-04T02:47:01Z</dcterms:modified>
</cp:coreProperties>
</file>