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387" r:id="rId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27/09/69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172776" y="3467132"/>
            <a:ext cx="6346180" cy="193899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</a:rPr>
              <a:t>วันนี้ สาธิต การ </a:t>
            </a:r>
            <a:r>
              <a:rPr lang="en-US" sz="4000" b="1" dirty="0">
                <a:solidFill>
                  <a:schemeClr val="bg1"/>
                </a:solidFill>
              </a:rPr>
              <a:t>Upload </a:t>
            </a:r>
            <a:r>
              <a:rPr lang="th-TH" sz="4000" b="1" dirty="0">
                <a:solidFill>
                  <a:schemeClr val="bg1"/>
                </a:solidFill>
              </a:rPr>
              <a:t>รายงาน</a:t>
            </a:r>
          </a:p>
          <a:p>
            <a:pPr algn="ctr"/>
            <a:r>
              <a:rPr lang="th-TH" sz="4000" b="1" dirty="0">
                <a:solidFill>
                  <a:schemeClr val="bg1"/>
                </a:solidFill>
              </a:rPr>
              <a:t>การเชื่อมโยง สื่อต่างๆที่ทำลงมาในรายงาน</a:t>
            </a:r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233460"/>
              </p:ext>
            </p:extLst>
          </p:nvPr>
        </p:nvGraphicFramePr>
        <p:xfrm>
          <a:off x="467544" y="908720"/>
          <a:ext cx="8352928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0267">
                <a:tc>
                  <a:txBody>
                    <a:bodyPr/>
                    <a:lstStyle/>
                    <a:p>
                      <a:endParaRPr lang="th-TH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</a:rPr>
                        <a:t>ระบบตัวเลข</a:t>
                      </a:r>
                      <a:r>
                        <a:rPr lang="th-TH" sz="2400" b="1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Number systems)</a:t>
                      </a:r>
                      <a:endParaRPr lang="th-TH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ระบบตัวเลขที่ใช้ในระบบดิจิตอล</a:t>
                      </a:r>
                      <a:endParaRPr lang="en-US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ลอจิกเกต</a:t>
                      </a:r>
                      <a:r>
                        <a:rPr lang="en-US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เครื่องหมายที่ใช้ในสมการลอจิก </a:t>
                      </a: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ตารางความจริง นอตเกต 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แอนด์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แนนด์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</a:p>
                    <a:p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เอ็กซ์คลูซีฟนอร์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endParaRPr lang="th-TH" sz="2400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พีชคณิตบูลีน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และการลดรูป</a:t>
                      </a:r>
                    </a:p>
                    <a:p>
                      <a:r>
                        <a:rPr lang="th-TH" sz="2800" b="1" dirty="0"/>
                        <a:t>วงจรทางตรรกะและ</a:t>
                      </a:r>
                      <a:r>
                        <a:rPr lang="th-TH" sz="2800" b="1" dirty="0" err="1"/>
                        <a:t>พีชคณิตบูลีน</a:t>
                      </a:r>
                      <a:r>
                        <a:rPr lang="th-TH" sz="2800" b="1" dirty="0"/>
                        <a:t> </a:t>
                      </a:r>
                    </a:p>
                    <a:p>
                      <a:r>
                        <a:rPr lang="th-TH" sz="1600" b="1" dirty="0"/>
                        <a:t>(</a:t>
                      </a:r>
                      <a:r>
                        <a:rPr lang="en-US" sz="1600" b="1" dirty="0"/>
                        <a:t>Logic Circuit and Boolean Algebra) </a:t>
                      </a:r>
                      <a:endParaRPr lang="en-US" sz="16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dirty="0">
                          <a:solidFill>
                            <a:schemeClr val="bg1"/>
                          </a:solidFill>
                        </a:rPr>
                        <a:t>ตัวอย่างการประยุกต์การออกแบบวงจร</a:t>
                      </a:r>
                      <a:r>
                        <a:rPr lang="th-TH" sz="2400" u="none" dirty="0" err="1">
                          <a:solidFill>
                            <a:schemeClr val="bg1"/>
                          </a:solidFill>
                        </a:rPr>
                        <a:t>ตรรก</a:t>
                      </a:r>
                      <a:endParaRPr lang="th-TH" sz="2400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วงจรคอม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บิเนชั่น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794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วงจรซี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เควนเชียล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632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วงจรพัลส์เบื้องต้น   </a:t>
                      </a:r>
                      <a:r>
                        <a:rPr lang="th-TH" sz="2400" b="1" dirty="0"/>
                        <a:t>วงจรลอจิก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itq1101_1.pptx</a:t>
                      </a:r>
                      <a:r>
                        <a:rPr lang="en-US" sz="2400" b="1" baseline="0" dirty="0"/>
                        <a:t> </a:t>
                      </a:r>
                      <a:r>
                        <a:rPr lang="th-TH" sz="2400" b="1" baseline="0" dirty="0"/>
                        <a:t>ถึง </a:t>
                      </a:r>
                      <a:r>
                        <a:rPr lang="en-US" sz="2400" b="1" baseline="0" dirty="0"/>
                        <a:t>itq1101_15.pptx </a:t>
                      </a:r>
                      <a:r>
                        <a:rPr lang="th-TH" sz="2400" b="1" baseline="0" dirty="0"/>
                        <a:t>และอื่นๆ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baseline="0" dirty="0"/>
                        <a:t>จนครบที่ส่งใน </a:t>
                      </a:r>
                      <a:r>
                        <a:rPr lang="en-US" sz="2400" b="1" baseline="0" dirty="0"/>
                        <a:t>line </a:t>
                      </a:r>
                      <a:r>
                        <a:rPr lang="th-TH" sz="2400" b="1" baseline="0" dirty="0"/>
                        <a:t>กลุ่ม</a:t>
                      </a:r>
                      <a:endParaRPr lang="th-TH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1541FF8-4BEC-4FBE-A0B4-474DAB70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391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107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381</cp:revision>
  <dcterms:created xsi:type="dcterms:W3CDTF">2021-07-04T04:15:50Z</dcterms:created>
  <dcterms:modified xsi:type="dcterms:W3CDTF">2026-09-27T04:40:28Z</dcterms:modified>
</cp:coreProperties>
</file>